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96B59-BBA8-44C2-B8B4-587F42D040AF}" type="datetimeFigureOut">
              <a:rPr lang="en-US" smtClean="0"/>
              <a:t>11/6/2009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FA96B59-BBA8-44C2-B8B4-587F42D040AF}" type="datetimeFigureOut">
              <a:rPr lang="en-US" smtClean="0"/>
              <a:t>11/6/2009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FA96B59-BBA8-44C2-B8B4-587F42D040AF}" type="datetimeFigureOut">
              <a:rPr lang="en-US" smtClean="0"/>
              <a:t>11/6/2009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96B59-BBA8-44C2-B8B4-587F42D040AF}" type="datetimeFigureOut">
              <a:rPr lang="en-US" smtClean="0"/>
              <a:t>11/6/2009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96B59-BBA8-44C2-B8B4-587F42D040AF}" type="datetimeFigureOut">
              <a:rPr lang="en-US" smtClean="0"/>
              <a:t>11/6/2009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0AD4985-A52D-46F5-891F-B3BE376B590E}"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96B59-BBA8-44C2-B8B4-587F42D040AF}" type="datetimeFigureOut">
              <a:rPr lang="en-US" smtClean="0"/>
              <a:t>11/6/2009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D4985-A52D-46F5-891F-B3BE376B590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02.quizyourfriends.com/index.php" TargetMode="Externa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428604"/>
            <a:ext cx="7772400" cy="1470025"/>
          </a:xfrm>
        </p:spPr>
        <p:txBody>
          <a:bodyPr>
            <a:normAutofit/>
          </a:bodyPr>
          <a:lstStyle/>
          <a:p>
            <a:r>
              <a:rPr lang="en-AU" sz="8000" b="1" dirty="0" smtClean="0">
                <a:solidFill>
                  <a:srgbClr val="FFFF00"/>
                </a:solidFill>
                <a:latin typeface="Chiller" pitchFamily="82" charset="0"/>
              </a:rPr>
              <a:t>Creating your own quiz</a:t>
            </a:r>
            <a:endParaRPr lang="en-AU" sz="8000" b="1" dirty="0">
              <a:solidFill>
                <a:srgbClr val="FFFF00"/>
              </a:solidFill>
              <a:latin typeface="Chiller" pitchFamily="82" charset="0"/>
            </a:endParaRPr>
          </a:p>
        </p:txBody>
      </p:sp>
      <p:sp>
        <p:nvSpPr>
          <p:cNvPr id="3" name="Subtitle 2"/>
          <p:cNvSpPr>
            <a:spLocks noGrp="1"/>
          </p:cNvSpPr>
          <p:nvPr>
            <p:ph type="subTitle" idx="1"/>
          </p:nvPr>
        </p:nvSpPr>
        <p:spPr>
          <a:xfrm>
            <a:off x="1000100" y="4786322"/>
            <a:ext cx="6400800" cy="1752600"/>
          </a:xfrm>
        </p:spPr>
        <p:txBody>
          <a:bodyPr>
            <a:noAutofit/>
          </a:bodyPr>
          <a:lstStyle/>
          <a:p>
            <a:endParaRPr lang="en-AU" sz="4000" b="1" dirty="0" smtClean="0">
              <a:solidFill>
                <a:schemeClr val="tx1"/>
              </a:solidFill>
              <a:latin typeface="Chiller" pitchFamily="82" charset="0"/>
            </a:endParaRPr>
          </a:p>
          <a:p>
            <a:r>
              <a:rPr lang="en-AU" sz="4000" b="1" dirty="0" smtClean="0">
                <a:solidFill>
                  <a:srgbClr val="FFFF00"/>
                </a:solidFill>
                <a:latin typeface="Chiller" pitchFamily="82" charset="0"/>
                <a:hlinkClick r:id="rId3"/>
              </a:rPr>
              <a:t>Click</a:t>
            </a:r>
            <a:r>
              <a:rPr lang="en-AU" sz="4000" b="1" dirty="0" smtClean="0">
                <a:solidFill>
                  <a:srgbClr val="FFFF00"/>
                </a:solidFill>
                <a:latin typeface="Chiller" pitchFamily="82" charset="0"/>
              </a:rPr>
              <a:t> here to open the quiz webpage</a:t>
            </a:r>
            <a:endParaRPr lang="en-AU" sz="4000" b="1" dirty="0">
              <a:solidFill>
                <a:srgbClr val="FFFF00"/>
              </a:solidFill>
              <a:latin typeface="Chiller" pitchFamily="82" charset="0"/>
            </a:endParaRPr>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785786" y="1000108"/>
            <a:ext cx="304800" cy="304800"/>
          </a:xfrm>
          <a:prstGeom prst="rect">
            <a:avLst/>
          </a:prstGeom>
        </p:spPr>
      </p:pic>
      <p:sp>
        <p:nvSpPr>
          <p:cNvPr id="5" name="TextBox 4"/>
          <p:cNvSpPr txBox="1"/>
          <p:nvPr/>
        </p:nvSpPr>
        <p:spPr>
          <a:xfrm>
            <a:off x="857224" y="2000240"/>
            <a:ext cx="7572428" cy="2308324"/>
          </a:xfrm>
          <a:prstGeom prst="rect">
            <a:avLst/>
          </a:prstGeom>
          <a:noFill/>
        </p:spPr>
        <p:txBody>
          <a:bodyPr wrap="square" rtlCol="0">
            <a:spAutoFit/>
          </a:bodyPr>
          <a:lstStyle/>
          <a:p>
            <a:pPr>
              <a:lnSpc>
                <a:spcPct val="200000"/>
              </a:lnSpc>
            </a:pPr>
            <a:r>
              <a:rPr lang="en-AU" dirty="0" smtClean="0">
                <a:latin typeface="Comic Sans MS" pitchFamily="66" charset="0"/>
              </a:rPr>
              <a:t>This quiz will go with your PowerPoint. It will be created to test students on the information they have read in your PowerPoint and to see if they were concentrating. There will be 10 questions in the quiz that you will have to make with four different answers for each. </a:t>
            </a:r>
            <a:endParaRPr lang="en-AU"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8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srcRect/>
          <a:stretch>
            <a:fillRect/>
          </a:stretch>
        </p:blipFill>
        <p:spPr bwMode="auto">
          <a:xfrm>
            <a:off x="2928926" y="214290"/>
            <a:ext cx="5914500" cy="6442142"/>
          </a:xfrm>
          <a:prstGeom prst="rect">
            <a:avLst/>
          </a:prstGeom>
          <a:noFill/>
          <a:ln w="9525">
            <a:noFill/>
            <a:miter lim="800000"/>
            <a:headEnd/>
            <a:tailEnd/>
          </a:ln>
        </p:spPr>
      </p:pic>
      <p:cxnSp>
        <p:nvCxnSpPr>
          <p:cNvPr id="6" name="Straight Arrow Connector 5"/>
          <p:cNvCxnSpPr/>
          <p:nvPr/>
        </p:nvCxnSpPr>
        <p:spPr>
          <a:xfrm flipV="1">
            <a:off x="2643174" y="2071678"/>
            <a:ext cx="3500462"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42910" y="2071678"/>
            <a:ext cx="2428892" cy="461665"/>
          </a:xfrm>
          <a:prstGeom prst="rect">
            <a:avLst/>
          </a:prstGeom>
          <a:noFill/>
        </p:spPr>
        <p:txBody>
          <a:bodyPr wrap="square" rtlCol="0">
            <a:spAutoFit/>
          </a:bodyPr>
          <a:lstStyle/>
          <a:p>
            <a:r>
              <a:rPr lang="en-AU" sz="1200" dirty="0" smtClean="0"/>
              <a:t>Hover your mouse over the website address and right click.</a:t>
            </a:r>
            <a:endParaRPr lang="en-AU" sz="1200" dirty="0"/>
          </a:p>
        </p:txBody>
      </p:sp>
      <p:cxnSp>
        <p:nvCxnSpPr>
          <p:cNvPr id="12" name="Straight Arrow Connector 11"/>
          <p:cNvCxnSpPr/>
          <p:nvPr/>
        </p:nvCxnSpPr>
        <p:spPr>
          <a:xfrm flipV="1">
            <a:off x="2857488" y="3571876"/>
            <a:ext cx="3500462" cy="2159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28596" y="3500438"/>
            <a:ext cx="2643206" cy="646331"/>
          </a:xfrm>
          <a:prstGeom prst="rect">
            <a:avLst/>
          </a:prstGeom>
          <a:noFill/>
        </p:spPr>
        <p:txBody>
          <a:bodyPr wrap="square" rtlCol="0">
            <a:spAutoFit/>
          </a:bodyPr>
          <a:lstStyle/>
          <a:p>
            <a:r>
              <a:rPr lang="en-AU" sz="1200" dirty="0" smtClean="0"/>
              <a:t>When you right click the following menu will appear. Click on copy short cut.</a:t>
            </a:r>
            <a:endParaRPr lang="en-AU" sz="1200" dirty="0"/>
          </a:p>
        </p:txBody>
      </p:sp>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2285984" y="57148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071802" y="214290"/>
            <a:ext cx="5732057" cy="6235253"/>
          </a:xfrm>
          <a:prstGeom prst="rect">
            <a:avLst/>
          </a:prstGeom>
          <a:noFill/>
          <a:ln w="9525">
            <a:noFill/>
            <a:miter lim="800000"/>
            <a:headEnd/>
            <a:tailEnd/>
          </a:ln>
        </p:spPr>
      </p:pic>
      <p:cxnSp>
        <p:nvCxnSpPr>
          <p:cNvPr id="6" name="Straight Arrow Connector 5"/>
          <p:cNvCxnSpPr/>
          <p:nvPr/>
        </p:nvCxnSpPr>
        <p:spPr>
          <a:xfrm>
            <a:off x="2428860" y="1928802"/>
            <a:ext cx="1214446"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214546" y="2571744"/>
            <a:ext cx="1500198"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143108" y="3000372"/>
            <a:ext cx="1571636"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85984" y="3571876"/>
            <a:ext cx="4643470" cy="5715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571736" y="4643446"/>
            <a:ext cx="2286016"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28596" y="1357298"/>
            <a:ext cx="2714644" cy="646331"/>
          </a:xfrm>
          <a:prstGeom prst="rect">
            <a:avLst/>
          </a:prstGeom>
          <a:noFill/>
        </p:spPr>
        <p:txBody>
          <a:bodyPr wrap="square" rtlCol="0">
            <a:spAutoFit/>
          </a:bodyPr>
          <a:lstStyle/>
          <a:p>
            <a:r>
              <a:rPr lang="en-AU" sz="1200" dirty="0" smtClean="0"/>
              <a:t>Type you and your partners name and the name of your quiz. For example Sarah and Jane- Living things</a:t>
            </a:r>
            <a:endParaRPr lang="en-AU" sz="1200" dirty="0"/>
          </a:p>
        </p:txBody>
      </p:sp>
      <p:sp>
        <p:nvSpPr>
          <p:cNvPr id="21" name="TextBox 20"/>
          <p:cNvSpPr txBox="1"/>
          <p:nvPr/>
        </p:nvSpPr>
        <p:spPr>
          <a:xfrm>
            <a:off x="357158" y="2285992"/>
            <a:ext cx="2500330" cy="461665"/>
          </a:xfrm>
          <a:prstGeom prst="rect">
            <a:avLst/>
          </a:prstGeom>
          <a:noFill/>
        </p:spPr>
        <p:txBody>
          <a:bodyPr wrap="square" rtlCol="0">
            <a:spAutoFit/>
          </a:bodyPr>
          <a:lstStyle/>
          <a:p>
            <a:r>
              <a:rPr lang="en-AU" sz="1200" dirty="0" smtClean="0"/>
              <a:t>Type your name and your partners name</a:t>
            </a:r>
            <a:endParaRPr lang="en-AU" sz="1200" dirty="0"/>
          </a:p>
        </p:txBody>
      </p:sp>
      <p:sp>
        <p:nvSpPr>
          <p:cNvPr id="22" name="TextBox 21"/>
          <p:cNvSpPr txBox="1"/>
          <p:nvPr/>
        </p:nvSpPr>
        <p:spPr>
          <a:xfrm>
            <a:off x="571472" y="2857496"/>
            <a:ext cx="1857388" cy="276999"/>
          </a:xfrm>
          <a:prstGeom prst="rect">
            <a:avLst/>
          </a:prstGeom>
          <a:noFill/>
        </p:spPr>
        <p:txBody>
          <a:bodyPr wrap="square" rtlCol="0">
            <a:spAutoFit/>
          </a:bodyPr>
          <a:lstStyle/>
          <a:p>
            <a:r>
              <a:rPr lang="en-AU" sz="1200" dirty="0" smtClean="0"/>
              <a:t>Type your school email</a:t>
            </a:r>
            <a:endParaRPr lang="en-AU" sz="1200" dirty="0"/>
          </a:p>
        </p:txBody>
      </p:sp>
      <p:sp>
        <p:nvSpPr>
          <p:cNvPr id="23" name="TextBox 22"/>
          <p:cNvSpPr txBox="1"/>
          <p:nvPr/>
        </p:nvSpPr>
        <p:spPr>
          <a:xfrm>
            <a:off x="714348" y="3429000"/>
            <a:ext cx="2000264" cy="276999"/>
          </a:xfrm>
          <a:prstGeom prst="rect">
            <a:avLst/>
          </a:prstGeom>
          <a:noFill/>
        </p:spPr>
        <p:txBody>
          <a:bodyPr wrap="square" rtlCol="0">
            <a:spAutoFit/>
          </a:bodyPr>
          <a:lstStyle/>
          <a:p>
            <a:r>
              <a:rPr lang="en-AU" sz="1200" dirty="0" smtClean="0"/>
              <a:t>Choose 10 questions</a:t>
            </a:r>
            <a:endParaRPr lang="en-AU" sz="1200" dirty="0"/>
          </a:p>
        </p:txBody>
      </p:sp>
      <p:sp>
        <p:nvSpPr>
          <p:cNvPr id="24" name="TextBox 23"/>
          <p:cNvSpPr txBox="1"/>
          <p:nvPr/>
        </p:nvSpPr>
        <p:spPr>
          <a:xfrm>
            <a:off x="1428728" y="4500570"/>
            <a:ext cx="1214446" cy="285752"/>
          </a:xfrm>
          <a:prstGeom prst="rect">
            <a:avLst/>
          </a:prstGeom>
          <a:noFill/>
        </p:spPr>
        <p:txBody>
          <a:bodyPr wrap="square" rtlCol="0">
            <a:spAutoFit/>
          </a:bodyPr>
          <a:lstStyle/>
          <a:p>
            <a:r>
              <a:rPr lang="en-AU" sz="1200" dirty="0" smtClean="0"/>
              <a:t>Click continue</a:t>
            </a:r>
            <a:endParaRPr lang="en-AU" sz="1200" dirty="0"/>
          </a:p>
        </p:txBody>
      </p:sp>
      <p:pic>
        <p:nvPicPr>
          <p:cNvPr id="13" name="Recorded Sound">
            <a:hlinkClick r:id="" action="ppaction://media"/>
          </p:cNvPr>
          <p:cNvPicPr>
            <a:picLocks noRot="1" noChangeAspect="1"/>
          </p:cNvPicPr>
          <p:nvPr>
            <a:wavAudioFile r:embed="rId1" name="Recorded Sound"/>
          </p:nvPr>
        </p:nvPicPr>
        <p:blipFill>
          <a:blip r:embed="rId4"/>
          <a:stretch>
            <a:fillRect/>
          </a:stretch>
        </p:blipFill>
        <p:spPr>
          <a:xfrm>
            <a:off x="3500430" y="4286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1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3357554" y="142852"/>
            <a:ext cx="5574078" cy="6300160"/>
          </a:xfrm>
          <a:prstGeom prst="rect">
            <a:avLst/>
          </a:prstGeom>
          <a:noFill/>
          <a:ln w="9525">
            <a:noFill/>
            <a:miter lim="800000"/>
            <a:headEnd/>
            <a:tailEnd/>
          </a:ln>
        </p:spPr>
      </p:pic>
      <p:cxnSp>
        <p:nvCxnSpPr>
          <p:cNvPr id="6" name="Straight Arrow Connector 5"/>
          <p:cNvCxnSpPr/>
          <p:nvPr/>
        </p:nvCxnSpPr>
        <p:spPr>
          <a:xfrm>
            <a:off x="2285984" y="192880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214546" y="335756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214546" y="3857628"/>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14546" y="4429132"/>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14546" y="2857496"/>
            <a:ext cx="157163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3071802" y="4357694"/>
            <a:ext cx="3929090" cy="13573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Left Brace 13"/>
          <p:cNvSpPr/>
          <p:nvPr/>
        </p:nvSpPr>
        <p:spPr>
          <a:xfrm>
            <a:off x="6858016" y="3357562"/>
            <a:ext cx="285752" cy="2071702"/>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16" name="TextBox 15"/>
          <p:cNvSpPr txBox="1"/>
          <p:nvPr/>
        </p:nvSpPr>
        <p:spPr>
          <a:xfrm>
            <a:off x="285720" y="1785926"/>
            <a:ext cx="2214578" cy="276999"/>
          </a:xfrm>
          <a:prstGeom prst="rect">
            <a:avLst/>
          </a:prstGeom>
          <a:noFill/>
        </p:spPr>
        <p:txBody>
          <a:bodyPr wrap="square" rtlCol="0">
            <a:spAutoFit/>
          </a:bodyPr>
          <a:lstStyle/>
          <a:p>
            <a:r>
              <a:rPr lang="en-AU" sz="1200" dirty="0" smtClean="0"/>
              <a:t>Type your quiz question here</a:t>
            </a:r>
            <a:endParaRPr lang="en-AU" sz="1200" dirty="0"/>
          </a:p>
        </p:txBody>
      </p:sp>
      <p:sp>
        <p:nvSpPr>
          <p:cNvPr id="17" name="TextBox 16"/>
          <p:cNvSpPr txBox="1"/>
          <p:nvPr/>
        </p:nvSpPr>
        <p:spPr>
          <a:xfrm>
            <a:off x="357158" y="2500306"/>
            <a:ext cx="1785950" cy="276999"/>
          </a:xfrm>
          <a:prstGeom prst="rect">
            <a:avLst/>
          </a:prstGeom>
          <a:noFill/>
        </p:spPr>
        <p:txBody>
          <a:bodyPr wrap="square" rtlCol="0">
            <a:spAutoFit/>
          </a:bodyPr>
          <a:lstStyle/>
          <a:p>
            <a:r>
              <a:rPr lang="en-AU" sz="1200" dirty="0" smtClean="0"/>
              <a:t>Type your 1</a:t>
            </a:r>
            <a:r>
              <a:rPr lang="en-AU" sz="1200" baseline="30000" dirty="0" smtClean="0"/>
              <a:t>st</a:t>
            </a:r>
            <a:r>
              <a:rPr lang="en-AU" sz="1200" dirty="0" smtClean="0"/>
              <a:t> answer here</a:t>
            </a:r>
            <a:endParaRPr lang="en-AU" sz="1200" dirty="0"/>
          </a:p>
        </p:txBody>
      </p:sp>
      <p:sp>
        <p:nvSpPr>
          <p:cNvPr id="18" name="TextBox 17"/>
          <p:cNvSpPr txBox="1"/>
          <p:nvPr/>
        </p:nvSpPr>
        <p:spPr>
          <a:xfrm>
            <a:off x="428596" y="3143248"/>
            <a:ext cx="1785950" cy="276999"/>
          </a:xfrm>
          <a:prstGeom prst="rect">
            <a:avLst/>
          </a:prstGeom>
          <a:noFill/>
        </p:spPr>
        <p:txBody>
          <a:bodyPr wrap="square" rtlCol="0">
            <a:spAutoFit/>
          </a:bodyPr>
          <a:lstStyle/>
          <a:p>
            <a:r>
              <a:rPr lang="en-AU" sz="1200" dirty="0" smtClean="0"/>
              <a:t>Type your </a:t>
            </a:r>
            <a:r>
              <a:rPr lang="en-AU" sz="1200" baseline="30000" dirty="0" smtClean="0"/>
              <a:t>2nd</a:t>
            </a:r>
            <a:r>
              <a:rPr lang="en-AU" sz="1200" dirty="0" smtClean="0"/>
              <a:t> answer here</a:t>
            </a:r>
            <a:endParaRPr lang="en-AU" sz="1200" dirty="0"/>
          </a:p>
        </p:txBody>
      </p:sp>
      <p:sp>
        <p:nvSpPr>
          <p:cNvPr id="19" name="TextBox 18"/>
          <p:cNvSpPr txBox="1"/>
          <p:nvPr/>
        </p:nvSpPr>
        <p:spPr>
          <a:xfrm>
            <a:off x="428596" y="3714752"/>
            <a:ext cx="1785950" cy="276999"/>
          </a:xfrm>
          <a:prstGeom prst="rect">
            <a:avLst/>
          </a:prstGeom>
          <a:noFill/>
        </p:spPr>
        <p:txBody>
          <a:bodyPr wrap="square" rtlCol="0">
            <a:spAutoFit/>
          </a:bodyPr>
          <a:lstStyle/>
          <a:p>
            <a:r>
              <a:rPr lang="en-AU" sz="1200" dirty="0" smtClean="0"/>
              <a:t>Type your </a:t>
            </a:r>
            <a:r>
              <a:rPr lang="en-AU" sz="1200" baseline="30000" dirty="0" smtClean="0"/>
              <a:t>3rd</a:t>
            </a:r>
            <a:r>
              <a:rPr lang="en-AU" sz="1200" dirty="0" smtClean="0"/>
              <a:t> answer here</a:t>
            </a:r>
            <a:endParaRPr lang="en-AU" sz="1200" dirty="0"/>
          </a:p>
        </p:txBody>
      </p:sp>
      <p:sp>
        <p:nvSpPr>
          <p:cNvPr id="20" name="TextBox 19"/>
          <p:cNvSpPr txBox="1"/>
          <p:nvPr/>
        </p:nvSpPr>
        <p:spPr>
          <a:xfrm>
            <a:off x="428596" y="4286256"/>
            <a:ext cx="1785950" cy="276999"/>
          </a:xfrm>
          <a:prstGeom prst="rect">
            <a:avLst/>
          </a:prstGeom>
          <a:noFill/>
        </p:spPr>
        <p:txBody>
          <a:bodyPr wrap="square" rtlCol="0">
            <a:spAutoFit/>
          </a:bodyPr>
          <a:lstStyle/>
          <a:p>
            <a:r>
              <a:rPr lang="en-AU" sz="1200" dirty="0" smtClean="0"/>
              <a:t>Type your </a:t>
            </a:r>
            <a:r>
              <a:rPr lang="en-AU" sz="1200" baseline="30000" dirty="0" smtClean="0"/>
              <a:t>4th</a:t>
            </a:r>
            <a:r>
              <a:rPr lang="en-AU" sz="1200" dirty="0" smtClean="0"/>
              <a:t> answer here</a:t>
            </a:r>
            <a:endParaRPr lang="en-AU" sz="1200" dirty="0"/>
          </a:p>
        </p:txBody>
      </p:sp>
      <p:sp>
        <p:nvSpPr>
          <p:cNvPr id="21" name="TextBox 20"/>
          <p:cNvSpPr txBox="1"/>
          <p:nvPr/>
        </p:nvSpPr>
        <p:spPr>
          <a:xfrm>
            <a:off x="928662" y="5500702"/>
            <a:ext cx="2357454" cy="461665"/>
          </a:xfrm>
          <a:prstGeom prst="rect">
            <a:avLst/>
          </a:prstGeom>
          <a:noFill/>
        </p:spPr>
        <p:txBody>
          <a:bodyPr wrap="square" rtlCol="0">
            <a:spAutoFit/>
          </a:bodyPr>
          <a:lstStyle/>
          <a:p>
            <a:r>
              <a:rPr lang="en-AU" sz="1200" dirty="0" smtClean="0"/>
              <a:t>Click on the circle which is the right answer to the question</a:t>
            </a:r>
            <a:endParaRPr lang="en-AU" sz="1200" dirty="0"/>
          </a:p>
        </p:txBody>
      </p:sp>
      <p:pic>
        <p:nvPicPr>
          <p:cNvPr id="22" name="Recorded Sound">
            <a:hlinkClick r:id="" action="ppaction://media"/>
          </p:cNvPr>
          <p:cNvPicPr>
            <a:picLocks noRot="1" noChangeAspect="1"/>
          </p:cNvPicPr>
          <p:nvPr>
            <a:wavAudioFile r:embed="rId1" name="Recorded Sound"/>
          </p:nvPr>
        </p:nvPicPr>
        <p:blipFill>
          <a:blip r:embed="rId4"/>
          <a:stretch>
            <a:fillRect/>
          </a:stretch>
        </p:blipFill>
        <p:spPr>
          <a:xfrm>
            <a:off x="3571868"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2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500034" y="1571612"/>
            <a:ext cx="8072494" cy="5047347"/>
          </a:xfrm>
          <a:prstGeom prst="rect">
            <a:avLst/>
          </a:prstGeom>
          <a:noFill/>
          <a:ln w="9525">
            <a:noFill/>
            <a:miter lim="800000"/>
            <a:headEnd/>
            <a:tailEnd/>
          </a:ln>
        </p:spPr>
      </p:pic>
      <p:grpSp>
        <p:nvGrpSpPr>
          <p:cNvPr id="2" name="Group 20"/>
          <p:cNvGrpSpPr/>
          <p:nvPr/>
        </p:nvGrpSpPr>
        <p:grpSpPr>
          <a:xfrm>
            <a:off x="6429388" y="500042"/>
            <a:ext cx="2357454" cy="2071702"/>
            <a:chOff x="6429388" y="500042"/>
            <a:chExt cx="2357454" cy="2071702"/>
          </a:xfrm>
        </p:grpSpPr>
        <p:cxnSp>
          <p:nvCxnSpPr>
            <p:cNvPr id="8" name="Straight Arrow Connector 7"/>
            <p:cNvCxnSpPr/>
            <p:nvPr/>
          </p:nvCxnSpPr>
          <p:spPr>
            <a:xfrm rot="16200000" flipH="1">
              <a:off x="7072330" y="1142984"/>
              <a:ext cx="1643074"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6429388" y="500042"/>
              <a:ext cx="2357454" cy="646331"/>
            </a:xfrm>
            <a:prstGeom prst="rect">
              <a:avLst/>
            </a:prstGeom>
            <a:noFill/>
          </p:spPr>
          <p:txBody>
            <a:bodyPr wrap="square" rtlCol="0">
              <a:spAutoFit/>
            </a:bodyPr>
            <a:lstStyle/>
            <a:p>
              <a:r>
                <a:rPr lang="en-AU" sz="1200" dirty="0" smtClean="0"/>
                <a:t>Once you have finished with question 1 scroll down to the next question</a:t>
              </a:r>
              <a:endParaRPr lang="en-AU" sz="1200" dirty="0"/>
            </a:p>
          </p:txBody>
        </p:sp>
      </p:grpSp>
      <p:cxnSp>
        <p:nvCxnSpPr>
          <p:cNvPr id="16" name="Straight Arrow Connector 15"/>
          <p:cNvCxnSpPr/>
          <p:nvPr/>
        </p:nvCxnSpPr>
        <p:spPr>
          <a:xfrm rot="16200000" flipH="1">
            <a:off x="-535817" y="2250273"/>
            <a:ext cx="3500462" cy="1143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428596" y="428604"/>
            <a:ext cx="2857520" cy="646331"/>
          </a:xfrm>
          <a:prstGeom prst="rect">
            <a:avLst/>
          </a:prstGeom>
          <a:noFill/>
        </p:spPr>
        <p:txBody>
          <a:bodyPr wrap="square" rtlCol="0">
            <a:spAutoFit/>
          </a:bodyPr>
          <a:lstStyle/>
          <a:p>
            <a:r>
              <a:rPr lang="en-AU" sz="1200" dirty="0" smtClean="0"/>
              <a:t>Type question 2 here and the answers in the answer boxes and don’t forget to click which is the right answer. </a:t>
            </a:r>
            <a:endParaRPr lang="en-AU" sz="1200" dirty="0"/>
          </a:p>
        </p:txBody>
      </p:sp>
      <p:pic>
        <p:nvPicPr>
          <p:cNvPr id="9" name="Recorded Sound">
            <a:hlinkClick r:id="" action="ppaction://media"/>
          </p:cNvPr>
          <p:cNvPicPr>
            <a:picLocks noRot="1" noChangeAspect="1"/>
          </p:cNvPicPr>
          <p:nvPr>
            <a:wavAudioFile r:embed="rId1" name="Recorded Sound"/>
          </p:nvPr>
        </p:nvPicPr>
        <p:blipFill>
          <a:blip r:embed="rId4"/>
          <a:stretch>
            <a:fillRect/>
          </a:stretch>
        </p:blipFill>
        <p:spPr>
          <a:xfrm>
            <a:off x="3857620" y="64291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a:stretch>
            <a:fillRect/>
          </a:stretch>
        </p:blipFill>
        <p:spPr bwMode="auto">
          <a:xfrm>
            <a:off x="344937" y="1142984"/>
            <a:ext cx="8586409" cy="5357850"/>
          </a:xfrm>
          <a:prstGeom prst="rect">
            <a:avLst/>
          </a:prstGeom>
          <a:noFill/>
          <a:ln w="9525">
            <a:noFill/>
            <a:miter lim="800000"/>
            <a:headEnd/>
            <a:tailEnd/>
          </a:ln>
        </p:spPr>
      </p:pic>
      <p:grpSp>
        <p:nvGrpSpPr>
          <p:cNvPr id="2" name="Group 4"/>
          <p:cNvGrpSpPr/>
          <p:nvPr/>
        </p:nvGrpSpPr>
        <p:grpSpPr>
          <a:xfrm>
            <a:off x="6572264" y="357166"/>
            <a:ext cx="2357454" cy="2071702"/>
            <a:chOff x="6429388" y="500042"/>
            <a:chExt cx="2357454" cy="2071702"/>
          </a:xfrm>
        </p:grpSpPr>
        <p:cxnSp>
          <p:nvCxnSpPr>
            <p:cNvPr id="6" name="Straight Arrow Connector 5"/>
            <p:cNvCxnSpPr/>
            <p:nvPr/>
          </p:nvCxnSpPr>
          <p:spPr>
            <a:xfrm rot="16200000" flipH="1">
              <a:off x="7072330" y="1142984"/>
              <a:ext cx="1643074" cy="12144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6429388" y="500042"/>
              <a:ext cx="2357454" cy="646331"/>
            </a:xfrm>
            <a:prstGeom prst="rect">
              <a:avLst/>
            </a:prstGeom>
            <a:noFill/>
          </p:spPr>
          <p:txBody>
            <a:bodyPr wrap="square" rtlCol="0">
              <a:spAutoFit/>
            </a:bodyPr>
            <a:lstStyle/>
            <a:p>
              <a:r>
                <a:rPr lang="en-AU" sz="1200" dirty="0" smtClean="0"/>
                <a:t>Once you have finished with question 2 scroll down to the next question</a:t>
              </a:r>
              <a:endParaRPr lang="en-AU" sz="1200" dirty="0"/>
            </a:p>
          </p:txBody>
        </p:sp>
      </p:grpSp>
      <p:cxnSp>
        <p:nvCxnSpPr>
          <p:cNvPr id="8" name="Straight Arrow Connector 7"/>
          <p:cNvCxnSpPr/>
          <p:nvPr/>
        </p:nvCxnSpPr>
        <p:spPr>
          <a:xfrm rot="16200000" flipH="1">
            <a:off x="3321835" y="2250273"/>
            <a:ext cx="3143272"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214678" y="214290"/>
            <a:ext cx="2928958" cy="461665"/>
          </a:xfrm>
          <a:prstGeom prst="rect">
            <a:avLst/>
          </a:prstGeom>
          <a:noFill/>
        </p:spPr>
        <p:txBody>
          <a:bodyPr wrap="square" rtlCol="0">
            <a:spAutoFit/>
          </a:bodyPr>
          <a:lstStyle/>
          <a:p>
            <a:r>
              <a:rPr lang="en-AU" sz="1200" dirty="0" smtClean="0"/>
              <a:t>Fill out each question as you did for question 1 and then keep scrolling down</a:t>
            </a:r>
            <a:endParaRPr lang="en-AU" sz="1200" dirty="0"/>
          </a:p>
        </p:txBody>
      </p:sp>
      <p:pic>
        <p:nvPicPr>
          <p:cNvPr id="9" name="Recorded Sound">
            <a:hlinkClick r:id="" action="ppaction://media"/>
          </p:cNvPr>
          <p:cNvPicPr>
            <a:picLocks noRot="1" noChangeAspect="1"/>
          </p:cNvPicPr>
          <p:nvPr>
            <a:wavAudioFile r:embed="rId1" name="Recorded Sound"/>
          </p:nvPr>
        </p:nvPicPr>
        <p:blipFill>
          <a:blip r:embed="rId4"/>
          <a:stretch>
            <a:fillRect/>
          </a:stretch>
        </p:blipFill>
        <p:spPr>
          <a:xfrm>
            <a:off x="2143108"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5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srcRect/>
          <a:stretch>
            <a:fillRect/>
          </a:stretch>
        </p:blipFill>
        <p:spPr bwMode="auto">
          <a:xfrm>
            <a:off x="2143108" y="214290"/>
            <a:ext cx="6630090" cy="6170339"/>
          </a:xfrm>
          <a:prstGeom prst="rect">
            <a:avLst/>
          </a:prstGeom>
          <a:noFill/>
          <a:ln w="9525">
            <a:noFill/>
            <a:miter lim="800000"/>
            <a:headEnd/>
            <a:tailEnd/>
          </a:ln>
        </p:spPr>
      </p:pic>
      <p:cxnSp>
        <p:nvCxnSpPr>
          <p:cNvPr id="6" name="Straight Arrow Connector 5"/>
          <p:cNvCxnSpPr/>
          <p:nvPr/>
        </p:nvCxnSpPr>
        <p:spPr>
          <a:xfrm>
            <a:off x="1500166" y="1428736"/>
            <a:ext cx="1428760"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071670" y="4786322"/>
            <a:ext cx="2500330"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928794" y="2714620"/>
            <a:ext cx="4572032" cy="12858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Left Brace 11"/>
          <p:cNvSpPr/>
          <p:nvPr/>
        </p:nvSpPr>
        <p:spPr>
          <a:xfrm>
            <a:off x="6357950" y="2857496"/>
            <a:ext cx="357190" cy="2286016"/>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14" name="TextBox 13"/>
          <p:cNvSpPr txBox="1"/>
          <p:nvPr/>
        </p:nvSpPr>
        <p:spPr>
          <a:xfrm>
            <a:off x="214282" y="928670"/>
            <a:ext cx="2643206" cy="461665"/>
          </a:xfrm>
          <a:prstGeom prst="rect">
            <a:avLst/>
          </a:prstGeom>
          <a:noFill/>
        </p:spPr>
        <p:txBody>
          <a:bodyPr wrap="square" rtlCol="0">
            <a:spAutoFit/>
          </a:bodyPr>
          <a:lstStyle/>
          <a:p>
            <a:r>
              <a:rPr lang="en-AU" sz="1200" dirty="0" smtClean="0"/>
              <a:t>Write your question here just as you have for the previous 9 questions</a:t>
            </a:r>
            <a:endParaRPr lang="en-AU" sz="1200" dirty="0"/>
          </a:p>
        </p:txBody>
      </p:sp>
      <p:sp>
        <p:nvSpPr>
          <p:cNvPr id="15" name="TextBox 14"/>
          <p:cNvSpPr txBox="1"/>
          <p:nvPr/>
        </p:nvSpPr>
        <p:spPr>
          <a:xfrm>
            <a:off x="642910" y="2285992"/>
            <a:ext cx="2000264" cy="461665"/>
          </a:xfrm>
          <a:prstGeom prst="rect">
            <a:avLst/>
          </a:prstGeom>
          <a:noFill/>
        </p:spPr>
        <p:txBody>
          <a:bodyPr wrap="square" rtlCol="0">
            <a:spAutoFit/>
          </a:bodyPr>
          <a:lstStyle/>
          <a:p>
            <a:r>
              <a:rPr lang="en-AU" sz="1200" dirty="0" smtClean="0"/>
              <a:t>Don’t forget to choose which answer is correct </a:t>
            </a:r>
            <a:endParaRPr lang="en-AU" sz="1200" dirty="0"/>
          </a:p>
        </p:txBody>
      </p:sp>
      <p:sp>
        <p:nvSpPr>
          <p:cNvPr id="16" name="TextBox 15"/>
          <p:cNvSpPr txBox="1"/>
          <p:nvPr/>
        </p:nvSpPr>
        <p:spPr>
          <a:xfrm>
            <a:off x="500034" y="4357694"/>
            <a:ext cx="2071702" cy="461665"/>
          </a:xfrm>
          <a:prstGeom prst="rect">
            <a:avLst/>
          </a:prstGeom>
          <a:noFill/>
        </p:spPr>
        <p:txBody>
          <a:bodyPr wrap="square" rtlCol="0">
            <a:spAutoFit/>
          </a:bodyPr>
          <a:lstStyle/>
          <a:p>
            <a:r>
              <a:rPr lang="en-AU" sz="1200" dirty="0" smtClean="0"/>
              <a:t>Click continue when you have finished all 10 questions</a:t>
            </a:r>
            <a:endParaRPr lang="en-AU" sz="1200" dirty="0"/>
          </a:p>
        </p:txBody>
      </p:sp>
      <p:pic>
        <p:nvPicPr>
          <p:cNvPr id="11" name="Recorded Sound">
            <a:hlinkClick r:id="" action="ppaction://media"/>
          </p:cNvPr>
          <p:cNvPicPr>
            <a:picLocks noRot="1" noChangeAspect="1"/>
          </p:cNvPicPr>
          <p:nvPr>
            <a:wavAudioFile r:embed="rId1" name="Recorded Sound"/>
          </p:nvPr>
        </p:nvPicPr>
        <p:blipFill>
          <a:blip r:embed="rId4"/>
          <a:stretch>
            <a:fillRect/>
          </a:stretch>
        </p:blipFill>
        <p:spPr>
          <a:xfrm>
            <a:off x="1000100" y="4286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5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srcRect/>
          <a:stretch>
            <a:fillRect/>
          </a:stretch>
        </p:blipFill>
        <p:spPr bwMode="auto">
          <a:xfrm>
            <a:off x="3143240" y="214290"/>
            <a:ext cx="5727541" cy="6335677"/>
          </a:xfrm>
          <a:prstGeom prst="rect">
            <a:avLst/>
          </a:prstGeom>
          <a:noFill/>
          <a:ln w="9525">
            <a:noFill/>
            <a:miter lim="800000"/>
            <a:headEnd/>
            <a:tailEnd/>
          </a:ln>
        </p:spPr>
      </p:pic>
      <p:cxnSp>
        <p:nvCxnSpPr>
          <p:cNvPr id="8" name="Straight Arrow Connector 7"/>
          <p:cNvCxnSpPr/>
          <p:nvPr/>
        </p:nvCxnSpPr>
        <p:spPr>
          <a:xfrm>
            <a:off x="2214546" y="3000372"/>
            <a:ext cx="228601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85984" y="3643314"/>
            <a:ext cx="2286016"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2285984" y="4643446"/>
            <a:ext cx="2714644"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214546" y="2285992"/>
            <a:ext cx="2286016"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500034" y="1714488"/>
            <a:ext cx="2571768" cy="646331"/>
          </a:xfrm>
          <a:prstGeom prst="rect">
            <a:avLst/>
          </a:prstGeom>
          <a:noFill/>
        </p:spPr>
        <p:txBody>
          <a:bodyPr wrap="square" rtlCol="0">
            <a:spAutoFit/>
          </a:bodyPr>
          <a:lstStyle/>
          <a:p>
            <a:r>
              <a:rPr lang="en-AU" sz="1200" dirty="0" smtClean="0"/>
              <a:t>You could right something positive here for example “Well done you have studied hard”</a:t>
            </a:r>
            <a:endParaRPr lang="en-AU" sz="1200" dirty="0"/>
          </a:p>
        </p:txBody>
      </p:sp>
      <p:sp>
        <p:nvSpPr>
          <p:cNvPr id="22" name="TextBox 21"/>
          <p:cNvSpPr txBox="1"/>
          <p:nvPr/>
        </p:nvSpPr>
        <p:spPr>
          <a:xfrm>
            <a:off x="500034" y="2500306"/>
            <a:ext cx="2571768" cy="646331"/>
          </a:xfrm>
          <a:prstGeom prst="rect">
            <a:avLst/>
          </a:prstGeom>
          <a:noFill/>
        </p:spPr>
        <p:txBody>
          <a:bodyPr wrap="square" rtlCol="0">
            <a:spAutoFit/>
          </a:bodyPr>
          <a:lstStyle/>
          <a:p>
            <a:r>
              <a:rPr lang="en-AU" sz="1200" dirty="0" smtClean="0"/>
              <a:t>For this one you could right something like “Good work but I think you can do better”</a:t>
            </a:r>
            <a:endParaRPr lang="en-AU" sz="1200" dirty="0"/>
          </a:p>
        </p:txBody>
      </p:sp>
      <p:sp>
        <p:nvSpPr>
          <p:cNvPr id="23" name="TextBox 22"/>
          <p:cNvSpPr txBox="1"/>
          <p:nvPr/>
        </p:nvSpPr>
        <p:spPr>
          <a:xfrm>
            <a:off x="642910" y="3357562"/>
            <a:ext cx="2571768" cy="461665"/>
          </a:xfrm>
          <a:prstGeom prst="rect">
            <a:avLst/>
          </a:prstGeom>
          <a:noFill/>
        </p:spPr>
        <p:txBody>
          <a:bodyPr wrap="square" rtlCol="0">
            <a:spAutoFit/>
          </a:bodyPr>
          <a:lstStyle/>
          <a:p>
            <a:r>
              <a:rPr lang="en-AU" sz="1200" dirty="0" smtClean="0"/>
              <a:t>Good try. Do some more revision and try this quiz again!</a:t>
            </a:r>
            <a:endParaRPr lang="en-AU" sz="1200" dirty="0"/>
          </a:p>
        </p:txBody>
      </p:sp>
      <p:sp>
        <p:nvSpPr>
          <p:cNvPr id="24" name="TextBox 23"/>
          <p:cNvSpPr txBox="1"/>
          <p:nvPr/>
        </p:nvSpPr>
        <p:spPr>
          <a:xfrm>
            <a:off x="1142976" y="4286256"/>
            <a:ext cx="1857388" cy="461665"/>
          </a:xfrm>
          <a:prstGeom prst="rect">
            <a:avLst/>
          </a:prstGeom>
          <a:noFill/>
        </p:spPr>
        <p:txBody>
          <a:bodyPr wrap="square" rtlCol="0">
            <a:spAutoFit/>
          </a:bodyPr>
          <a:lstStyle/>
          <a:p>
            <a:r>
              <a:rPr lang="en-AU" sz="1200" dirty="0" smtClean="0"/>
              <a:t>Click continue when you’re finished</a:t>
            </a:r>
            <a:endParaRPr lang="en-AU" sz="1200" dirty="0"/>
          </a:p>
        </p:txBody>
      </p:sp>
      <p:pic>
        <p:nvPicPr>
          <p:cNvPr id="12" name="Recorded Sound">
            <a:hlinkClick r:id="" action="ppaction://media"/>
          </p:cNvPr>
          <p:cNvPicPr>
            <a:picLocks noRot="1" noChangeAspect="1"/>
          </p:cNvPicPr>
          <p:nvPr>
            <a:wavAudioFile r:embed="rId1" name="Recorded Sound"/>
          </p:nvPr>
        </p:nvPicPr>
        <p:blipFill>
          <a:blip r:embed="rId4"/>
          <a:stretch>
            <a:fillRect/>
          </a:stretch>
        </p:blipFill>
        <p:spPr>
          <a:xfrm>
            <a:off x="3000364"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8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4031119" y="428604"/>
            <a:ext cx="5112881" cy="5715040"/>
          </a:xfrm>
          <a:prstGeom prst="rect">
            <a:avLst/>
          </a:prstGeom>
          <a:noFill/>
          <a:ln w="9525">
            <a:noFill/>
            <a:miter lim="800000"/>
            <a:headEnd/>
            <a:tailEnd/>
          </a:ln>
        </p:spPr>
      </p:pic>
      <p:sp>
        <p:nvSpPr>
          <p:cNvPr id="5" name="Rectangle 4"/>
          <p:cNvSpPr/>
          <p:nvPr/>
        </p:nvSpPr>
        <p:spPr>
          <a:xfrm>
            <a:off x="4214810" y="285728"/>
            <a:ext cx="4286280" cy="5786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Arrow Connector 6"/>
          <p:cNvCxnSpPr/>
          <p:nvPr/>
        </p:nvCxnSpPr>
        <p:spPr>
          <a:xfrm>
            <a:off x="3428992" y="1285860"/>
            <a:ext cx="2357454"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357422" y="1785926"/>
            <a:ext cx="2571768"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2285984" y="2357430"/>
            <a:ext cx="3071834"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000364" y="3500438"/>
            <a:ext cx="3000396"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3571868" y="4714884"/>
            <a:ext cx="214314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42910" y="714356"/>
            <a:ext cx="2786082" cy="461665"/>
          </a:xfrm>
          <a:prstGeom prst="rect">
            <a:avLst/>
          </a:prstGeom>
          <a:noFill/>
        </p:spPr>
        <p:txBody>
          <a:bodyPr wrap="square" rtlCol="0">
            <a:spAutoFit/>
          </a:bodyPr>
          <a:lstStyle/>
          <a:p>
            <a:r>
              <a:rPr lang="en-AU" sz="1200" dirty="0" smtClean="0"/>
              <a:t>Click  this continue if you </a:t>
            </a:r>
            <a:r>
              <a:rPr lang="en-AU" sz="1200" b="1" u="sng" dirty="0" smtClean="0"/>
              <a:t>DO NOT </a:t>
            </a:r>
            <a:r>
              <a:rPr lang="en-AU" sz="1200" dirty="0" smtClean="0"/>
              <a:t>wish to edit or change anything in your quiz</a:t>
            </a:r>
            <a:endParaRPr lang="en-AU" sz="1200" dirty="0"/>
          </a:p>
        </p:txBody>
      </p:sp>
      <p:sp>
        <p:nvSpPr>
          <p:cNvPr id="20" name="TextBox 19"/>
          <p:cNvSpPr txBox="1"/>
          <p:nvPr/>
        </p:nvSpPr>
        <p:spPr>
          <a:xfrm>
            <a:off x="285720" y="1428736"/>
            <a:ext cx="2000264" cy="461665"/>
          </a:xfrm>
          <a:prstGeom prst="rect">
            <a:avLst/>
          </a:prstGeom>
          <a:noFill/>
        </p:spPr>
        <p:txBody>
          <a:bodyPr wrap="square" rtlCol="0">
            <a:spAutoFit/>
          </a:bodyPr>
          <a:lstStyle/>
          <a:p>
            <a:r>
              <a:rPr lang="en-AU" sz="1200" dirty="0" smtClean="0"/>
              <a:t>Click edit here if you wish to change the title of you quiz</a:t>
            </a:r>
            <a:endParaRPr lang="en-AU" sz="1200" dirty="0"/>
          </a:p>
        </p:txBody>
      </p:sp>
      <p:sp>
        <p:nvSpPr>
          <p:cNvPr id="21" name="TextBox 20"/>
          <p:cNvSpPr txBox="1"/>
          <p:nvPr/>
        </p:nvSpPr>
        <p:spPr>
          <a:xfrm>
            <a:off x="285720" y="2071678"/>
            <a:ext cx="2000264" cy="646331"/>
          </a:xfrm>
          <a:prstGeom prst="rect">
            <a:avLst/>
          </a:prstGeom>
          <a:noFill/>
        </p:spPr>
        <p:txBody>
          <a:bodyPr wrap="square" rtlCol="0">
            <a:spAutoFit/>
          </a:bodyPr>
          <a:lstStyle/>
          <a:p>
            <a:r>
              <a:rPr lang="en-AU" sz="1200" dirty="0" smtClean="0"/>
              <a:t>Click edit here if you wish to change any of the questions or answers</a:t>
            </a:r>
            <a:endParaRPr lang="en-AU" sz="1200" dirty="0"/>
          </a:p>
        </p:txBody>
      </p:sp>
      <p:sp>
        <p:nvSpPr>
          <p:cNvPr id="22" name="TextBox 21"/>
          <p:cNvSpPr txBox="1"/>
          <p:nvPr/>
        </p:nvSpPr>
        <p:spPr>
          <a:xfrm>
            <a:off x="500034" y="3214686"/>
            <a:ext cx="2571768" cy="461665"/>
          </a:xfrm>
          <a:prstGeom prst="rect">
            <a:avLst/>
          </a:prstGeom>
          <a:noFill/>
        </p:spPr>
        <p:txBody>
          <a:bodyPr wrap="square" rtlCol="0">
            <a:spAutoFit/>
          </a:bodyPr>
          <a:lstStyle/>
          <a:p>
            <a:r>
              <a:rPr lang="en-AU" sz="1200" dirty="0" smtClean="0"/>
              <a:t>Click here is you wish to edit the comments you made about the marks</a:t>
            </a:r>
            <a:endParaRPr lang="en-AU" sz="1200" dirty="0"/>
          </a:p>
        </p:txBody>
      </p:sp>
      <p:sp>
        <p:nvSpPr>
          <p:cNvPr id="24" name="TextBox 23"/>
          <p:cNvSpPr txBox="1"/>
          <p:nvPr/>
        </p:nvSpPr>
        <p:spPr>
          <a:xfrm>
            <a:off x="1428728" y="4429132"/>
            <a:ext cx="2357454" cy="461665"/>
          </a:xfrm>
          <a:prstGeom prst="rect">
            <a:avLst/>
          </a:prstGeom>
          <a:noFill/>
        </p:spPr>
        <p:txBody>
          <a:bodyPr wrap="square" rtlCol="0">
            <a:spAutoFit/>
          </a:bodyPr>
          <a:lstStyle/>
          <a:p>
            <a:r>
              <a:rPr lang="en-AU" sz="1200" dirty="0" smtClean="0"/>
              <a:t>Click this continue after editing any of the areas above</a:t>
            </a:r>
            <a:endParaRPr lang="en-AU" sz="1200" dirty="0"/>
          </a:p>
        </p:txBody>
      </p:sp>
      <p:pic>
        <p:nvPicPr>
          <p:cNvPr id="14" name="Recorded Sound">
            <a:hlinkClick r:id="" action="ppaction://media"/>
          </p:cNvPr>
          <p:cNvPicPr>
            <a:picLocks noRot="1" noChangeAspect="1"/>
          </p:cNvPicPr>
          <p:nvPr>
            <a:wavAudioFile r:embed="rId1" name="Recorded Sound"/>
          </p:nvPr>
        </p:nvPicPr>
        <p:blipFill>
          <a:blip r:embed="rId4"/>
          <a:stretch>
            <a:fillRect/>
          </a:stretch>
        </p:blipFill>
        <p:spPr>
          <a:xfrm>
            <a:off x="3643306" y="28572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45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srcRect/>
          <a:stretch>
            <a:fillRect/>
          </a:stretch>
        </p:blipFill>
        <p:spPr bwMode="auto">
          <a:xfrm>
            <a:off x="3359648" y="214290"/>
            <a:ext cx="5542554" cy="6357982"/>
          </a:xfrm>
          <a:prstGeom prst="rect">
            <a:avLst/>
          </a:prstGeom>
          <a:noFill/>
          <a:ln w="9525">
            <a:noFill/>
            <a:miter lim="800000"/>
            <a:headEnd/>
            <a:tailEnd/>
          </a:ln>
        </p:spPr>
      </p:pic>
      <p:cxnSp>
        <p:nvCxnSpPr>
          <p:cNvPr id="6" name="Straight Arrow Connector 5"/>
          <p:cNvCxnSpPr/>
          <p:nvPr/>
        </p:nvCxnSpPr>
        <p:spPr>
          <a:xfrm>
            <a:off x="2571736" y="1571612"/>
            <a:ext cx="107157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28596" y="1214422"/>
            <a:ext cx="2286016" cy="461665"/>
          </a:xfrm>
          <a:prstGeom prst="rect">
            <a:avLst/>
          </a:prstGeom>
          <a:noFill/>
        </p:spPr>
        <p:txBody>
          <a:bodyPr wrap="square" rtlCol="0">
            <a:spAutoFit/>
          </a:bodyPr>
          <a:lstStyle/>
          <a:p>
            <a:r>
              <a:rPr lang="en-AU" sz="1200" dirty="0" smtClean="0"/>
              <a:t>This is the web address to you quiz!</a:t>
            </a:r>
            <a:endParaRPr lang="en-AU" sz="1200" dirty="0"/>
          </a:p>
        </p:txBody>
      </p:sp>
      <p:cxnSp>
        <p:nvCxnSpPr>
          <p:cNvPr id="9" name="Straight Connector 8"/>
          <p:cNvCxnSpPr/>
          <p:nvPr/>
        </p:nvCxnSpPr>
        <p:spPr>
          <a:xfrm>
            <a:off x="3500430" y="2357430"/>
            <a:ext cx="5214974" cy="400052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flipV="1">
            <a:off x="3500430" y="2357430"/>
            <a:ext cx="5143536" cy="4000528"/>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928926" y="4214818"/>
            <a:ext cx="1500198"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71472" y="4214818"/>
            <a:ext cx="2286016" cy="646331"/>
          </a:xfrm>
          <a:prstGeom prst="rect">
            <a:avLst/>
          </a:prstGeom>
          <a:noFill/>
        </p:spPr>
        <p:txBody>
          <a:bodyPr wrap="square" rtlCol="0">
            <a:spAutoFit/>
          </a:bodyPr>
          <a:lstStyle/>
          <a:p>
            <a:r>
              <a:rPr lang="en-AU" sz="1200" dirty="0" smtClean="0"/>
              <a:t>You do not need to use this step because you are going to post your link in your PowerPoint.</a:t>
            </a:r>
            <a:endParaRPr lang="en-AU" sz="1200" dirty="0"/>
          </a:p>
        </p:txBody>
      </p:sp>
      <p:pic>
        <p:nvPicPr>
          <p:cNvPr id="11" name="Recorded Sound">
            <a:hlinkClick r:id="" action="ppaction://media"/>
          </p:cNvPr>
          <p:cNvPicPr>
            <a:picLocks noRot="1" noChangeAspect="1"/>
          </p:cNvPicPr>
          <p:nvPr>
            <a:wavAudioFile r:embed="rId1" name="Recorded Sound"/>
          </p:nvPr>
        </p:nvPicPr>
        <p:blipFill>
          <a:blip r:embed="rId4"/>
          <a:stretch>
            <a:fillRect/>
          </a:stretch>
        </p:blipFill>
        <p:spPr>
          <a:xfrm>
            <a:off x="3357554" y="50004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5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406</Words>
  <Application>Microsoft Office PowerPoint</Application>
  <PresentationFormat>On-screen Show (4:3)</PresentationFormat>
  <Paragraphs>35</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Creating your own quiz</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own quiz</dc:title>
  <dc:creator>owner</dc:creator>
  <cp:lastModifiedBy>owner</cp:lastModifiedBy>
  <cp:revision>2</cp:revision>
  <dcterms:created xsi:type="dcterms:W3CDTF">2009-11-06T00:16:12Z</dcterms:created>
  <dcterms:modified xsi:type="dcterms:W3CDTF">2009-11-06T01:20:40Z</dcterms:modified>
</cp:coreProperties>
</file>