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3C7D6-99B5-4E0A-B0D3-C27277BB030B}" type="datetimeFigureOut">
              <a:rPr lang="en-US" smtClean="0"/>
              <a:t>11/6/2009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921E4-ED85-4F02-B727-6FFFAFB2528E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5.wav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6.wav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285992"/>
            <a:ext cx="8229600" cy="1143000"/>
          </a:xfrm>
        </p:spPr>
        <p:txBody>
          <a:bodyPr>
            <a:noAutofit/>
          </a:bodyPr>
          <a:lstStyle/>
          <a:p>
            <a:r>
              <a:rPr lang="en-AU" sz="8000" dirty="0" smtClean="0">
                <a:latin typeface="Chiller" pitchFamily="82" charset="0"/>
              </a:rPr>
              <a:t>Creating a hyperlink in PowerPoint</a:t>
            </a:r>
            <a:endParaRPr lang="en-AU" sz="8000" dirty="0">
              <a:latin typeface="Chiller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357298"/>
            <a:ext cx="6486346" cy="503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Arrow Connector 3"/>
          <p:cNvCxnSpPr/>
          <p:nvPr/>
        </p:nvCxnSpPr>
        <p:spPr>
          <a:xfrm rot="16200000" flipH="1">
            <a:off x="607191" y="1678769"/>
            <a:ext cx="2143140" cy="9286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4282" y="571480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Go back to your PowerPoint where you have written ‘Quiz on Living things’</a:t>
            </a:r>
            <a:endParaRPr lang="en-AU" sz="1200" dirty="0"/>
          </a:p>
        </p:txBody>
      </p:sp>
      <p:pic>
        <p:nvPicPr>
          <p:cNvPr id="8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/>
          <a:stretch>
            <a:fillRect/>
          </a:stretch>
        </p:blipFill>
        <p:spPr>
          <a:xfrm>
            <a:off x="3143240" y="50004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0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068269"/>
            <a:ext cx="6429419" cy="5351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/>
          <p:cNvCxnSpPr/>
          <p:nvPr/>
        </p:nvCxnSpPr>
        <p:spPr>
          <a:xfrm rot="16200000" flipH="1">
            <a:off x="428596" y="1428736"/>
            <a:ext cx="1928826" cy="9286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14282" y="428604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High light the heading with your mouse and kept the mouse over the highlighted area</a:t>
            </a:r>
            <a:endParaRPr lang="en-AU" sz="1200" dirty="0"/>
          </a:p>
        </p:txBody>
      </p:sp>
      <p:pic>
        <p:nvPicPr>
          <p:cNvPr id="7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/>
          <a:stretch>
            <a:fillRect/>
          </a:stretch>
        </p:blipFill>
        <p:spPr>
          <a:xfrm>
            <a:off x="3500430" y="50004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000232" y="428604"/>
            <a:ext cx="6715172" cy="5864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Arrow Connector 3"/>
          <p:cNvCxnSpPr/>
          <p:nvPr/>
        </p:nvCxnSpPr>
        <p:spPr>
          <a:xfrm>
            <a:off x="1785918" y="2643182"/>
            <a:ext cx="3571900" cy="20717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7158" y="228599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Click Hyperlink</a:t>
            </a:r>
            <a:endParaRPr lang="en-AU" dirty="0"/>
          </a:p>
        </p:txBody>
      </p:sp>
      <p:pic>
        <p:nvPicPr>
          <p:cNvPr id="7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/>
          <a:stretch>
            <a:fillRect/>
          </a:stretch>
        </p:blipFill>
        <p:spPr>
          <a:xfrm>
            <a:off x="714348" y="57148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5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340103" y="285728"/>
            <a:ext cx="7499736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Arrow Connector 3"/>
          <p:cNvCxnSpPr/>
          <p:nvPr/>
        </p:nvCxnSpPr>
        <p:spPr>
          <a:xfrm>
            <a:off x="500034" y="3286124"/>
            <a:ext cx="2786082" cy="20717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/>
          <a:stretch>
            <a:fillRect/>
          </a:stretch>
        </p:blipFill>
        <p:spPr>
          <a:xfrm>
            <a:off x="785786" y="357166"/>
            <a:ext cx="304800" cy="3048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rot="16200000" flipH="1">
            <a:off x="678629" y="2321711"/>
            <a:ext cx="3929090" cy="31432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286116" y="5357826"/>
            <a:ext cx="221457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2928934"/>
            <a:ext cx="15001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Delete this first</a:t>
            </a:r>
            <a:endParaRPr lang="en-AU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1428736"/>
            <a:ext cx="25002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Once this box is empty, right click in the address bar and click paste</a:t>
            </a:r>
            <a:endParaRPr lang="en-AU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24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14290"/>
            <a:ext cx="7500990" cy="645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/>
          <p:cNvCxnSpPr/>
          <p:nvPr/>
        </p:nvCxnSpPr>
        <p:spPr>
          <a:xfrm>
            <a:off x="1071538" y="5572140"/>
            <a:ext cx="5429288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/>
          <a:stretch>
            <a:fillRect/>
          </a:stretch>
        </p:blipFill>
        <p:spPr>
          <a:xfrm>
            <a:off x="500034" y="14285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10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00104" y="214290"/>
            <a:ext cx="7334379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/>
          <a:stretch>
            <a:fillRect/>
          </a:stretch>
        </p:blipFill>
        <p:spPr>
          <a:xfrm>
            <a:off x="500034" y="35716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89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5400" dirty="0" smtClean="0">
                <a:latin typeface="Chiller" pitchFamily="82" charset="0"/>
              </a:rPr>
              <a:t>YOUR FINISHED WELL DONE!</a:t>
            </a:r>
            <a:endParaRPr lang="en-AU" sz="5400" dirty="0">
              <a:latin typeface="Chiller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sz="2800" dirty="0" smtClean="0">
                <a:latin typeface="Comic Sans MS" pitchFamily="66" charset="0"/>
              </a:rPr>
              <a:t>Show the teacher and if your PowerPoint is completed it will be uploaded to the internet!</a:t>
            </a:r>
            <a:endParaRPr lang="en-AU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</Words>
  <Application>Microsoft Office PowerPoint</Application>
  <PresentationFormat>On-screen Show (4:3)</PresentationFormat>
  <Paragraphs>8</Paragraphs>
  <Slides>8</Slides>
  <Notes>0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Creating a hyperlink in PowerPoint</vt:lpstr>
      <vt:lpstr>Slide 2</vt:lpstr>
      <vt:lpstr>Slide 3</vt:lpstr>
      <vt:lpstr>Slide 4</vt:lpstr>
      <vt:lpstr>Slide 5</vt:lpstr>
      <vt:lpstr>Slide 6</vt:lpstr>
      <vt:lpstr>Slide 7</vt:lpstr>
      <vt:lpstr>YOUR FINISHED WELL DONE!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hyperlink in PowerPoint</dc:title>
  <dc:creator>owner</dc:creator>
  <cp:lastModifiedBy>owner</cp:lastModifiedBy>
  <cp:revision>1</cp:revision>
  <dcterms:created xsi:type="dcterms:W3CDTF">2009-11-06T01:18:52Z</dcterms:created>
  <dcterms:modified xsi:type="dcterms:W3CDTF">2009-11-06T01:20:27Z</dcterms:modified>
</cp:coreProperties>
</file>